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0" autoAdjust="0"/>
  </p:normalViewPr>
  <p:slideViewPr>
    <p:cSldViewPr snapToGrid="0">
      <p:cViewPr varScale="1">
        <p:scale>
          <a:sx n="72" d="100"/>
          <a:sy n="72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DDC5-68D9-42D3-D059-CC2BD1244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04933"/>
            <a:ext cx="9905998" cy="1144940"/>
          </a:xfrm>
        </p:spPr>
        <p:txBody>
          <a:bodyPr>
            <a:normAutofit/>
          </a:bodyPr>
          <a:lstStyle/>
          <a:p>
            <a:pPr algn="ctr"/>
            <a:r>
              <a:rPr lang="pt-PT" sz="7200" dirty="0"/>
              <a:t>CLOCK AND ALARM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DB728B-18D4-0EB4-090B-0F46C1183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202" y="1412821"/>
            <a:ext cx="4115593" cy="524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85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BE51A-471E-3F90-B725-4FF614D0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MAIN LOOP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6D8302-8037-655B-70C9-821ED4171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loop continuously runs and handles various tasks such as updating and displaying the current time, checking for alarm activation, and blinking dots on the TM1637 display.</a:t>
            </a:r>
            <a:endParaRPr lang="es-E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379FE45-AFDA-B0DF-BEF1-83D05AE6D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327" y="3539496"/>
            <a:ext cx="6392167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6807D-1974-1D76-F564-8A724C896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0EBC4-C864-DA92-1855-9B1E0AEB2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 script combines hardware initialization, time synchronization, button handling, and display updates to create a clock with alarm functionality.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clock displays the current time on both an OLED display and a TM1637 display, and it triggers a buzzer when the set alarm time is reached.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Buttons allow users to interact with the clock, setting the alarm time or resetting the alarm. </a:t>
            </a:r>
          </a:p>
          <a:p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script continuously runs these operations in a loop to keep the clock functioning.</a:t>
            </a:r>
            <a:endParaRPr lang="es-E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640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1302-E620-5C82-6644-9195DF93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75" y="680064"/>
            <a:ext cx="9905998" cy="1478570"/>
          </a:xfrm>
        </p:spPr>
        <p:txBody>
          <a:bodyPr/>
          <a:lstStyle/>
          <a:p>
            <a:r>
              <a:rPr lang="pt-PT" dirty="0"/>
              <a:t>WHAT WE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25DFB-0940-3BFF-277C-A76A3C133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The ESP32 </a:t>
            </a:r>
            <a:r>
              <a:rPr lang="pt-PT" dirty="0" err="1"/>
              <a:t>board</a:t>
            </a:r>
            <a:r>
              <a:rPr lang="pt-PT" dirty="0"/>
              <a:t> as the </a:t>
            </a:r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microcontroller</a:t>
            </a:r>
            <a:endParaRPr lang="pt-PT" dirty="0"/>
          </a:p>
          <a:p>
            <a:r>
              <a:rPr lang="pt-PT" dirty="0"/>
              <a:t>The </a:t>
            </a:r>
            <a:r>
              <a:rPr lang="pt-PT" dirty="0" err="1"/>
              <a:t>Breadboad</a:t>
            </a:r>
            <a:r>
              <a:rPr lang="pt-PT" dirty="0"/>
              <a:t> for the </a:t>
            </a:r>
            <a:r>
              <a:rPr lang="pt-PT" dirty="0" err="1"/>
              <a:t>making</a:t>
            </a:r>
            <a:r>
              <a:rPr lang="pt-PT" dirty="0"/>
              <a:t> the </a:t>
            </a:r>
            <a:r>
              <a:rPr lang="pt-PT" dirty="0" err="1"/>
              <a:t>connections</a:t>
            </a:r>
            <a:r>
              <a:rPr lang="pt-PT" dirty="0"/>
              <a:t> </a:t>
            </a:r>
            <a:r>
              <a:rPr lang="pt-PT" dirty="0" err="1"/>
              <a:t>between</a:t>
            </a:r>
            <a:r>
              <a:rPr lang="pt-PT" dirty="0"/>
              <a:t> </a:t>
            </a:r>
            <a:r>
              <a:rPr lang="pt-PT" dirty="0" err="1"/>
              <a:t>devices</a:t>
            </a:r>
            <a:endParaRPr lang="pt-PT" dirty="0"/>
          </a:p>
          <a:p>
            <a:r>
              <a:rPr lang="pt-PT" dirty="0"/>
              <a:t>The TM1637 for the </a:t>
            </a:r>
            <a:r>
              <a:rPr lang="pt-PT" dirty="0" err="1"/>
              <a:t>clock</a:t>
            </a:r>
            <a:endParaRPr lang="pt-PT" dirty="0"/>
          </a:p>
          <a:p>
            <a:r>
              <a:rPr lang="pt-PT" dirty="0"/>
              <a:t>The </a:t>
            </a:r>
            <a:r>
              <a:rPr lang="en-US" dirty="0"/>
              <a:t>SH1106 I2C OLED display 128x64 </a:t>
            </a:r>
            <a:r>
              <a:rPr lang="pt-PT" dirty="0"/>
              <a:t>for the </a:t>
            </a:r>
            <a:r>
              <a:rPr lang="pt-PT" dirty="0" err="1"/>
              <a:t>binary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endParaRPr lang="pt-PT" dirty="0"/>
          </a:p>
          <a:p>
            <a:r>
              <a:rPr lang="pt-PT" dirty="0"/>
              <a:t>The </a:t>
            </a:r>
            <a:r>
              <a:rPr lang="pt-PT" dirty="0" err="1"/>
              <a:t>Multifunctional</a:t>
            </a:r>
            <a:r>
              <a:rPr lang="pt-PT" dirty="0"/>
              <a:t> </a:t>
            </a:r>
            <a:r>
              <a:rPr lang="pt-PT" dirty="0" err="1"/>
              <a:t>Shield</a:t>
            </a:r>
            <a:r>
              <a:rPr lang="pt-PT" dirty="0"/>
              <a:t> for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sound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for </a:t>
            </a:r>
            <a:r>
              <a:rPr lang="pt-PT" dirty="0" err="1"/>
              <a:t>changing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76664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0044-2C88-0212-C3E6-A5996A5B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 32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82FFE-A090-54CC-97D1-4D053CD33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6743631" cy="4144689"/>
          </a:xfrm>
        </p:spPr>
        <p:txBody>
          <a:bodyPr>
            <a:normAutofit/>
          </a:bodyPr>
          <a:lstStyle/>
          <a:p>
            <a:r>
              <a:rPr lang="en-US" dirty="0"/>
              <a:t>This board is the main board of this program controlling all other</a:t>
            </a:r>
          </a:p>
          <a:p>
            <a:r>
              <a:rPr lang="en-US" dirty="0"/>
              <a:t>In this program we use the GPIOS 25, 26, 27, 13, 19, 21 and 22</a:t>
            </a:r>
          </a:p>
          <a:p>
            <a:r>
              <a:rPr lang="en-US" dirty="0"/>
              <a:t>We also use the GND, AREF, 3V3 and VCC</a:t>
            </a:r>
          </a:p>
          <a:p>
            <a:r>
              <a:rPr lang="en-US" dirty="0"/>
              <a:t>It should be noted that we use an LED that flashes every 10 minutes, so we know that we are confirming the current time on the internet</a:t>
            </a:r>
          </a:p>
          <a:p>
            <a:endParaRPr lang="pt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E9195F-825E-894A-DDB6-FD39D6521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36709" y="2609658"/>
            <a:ext cx="4160562" cy="286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18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5C45-1220-FCAC-67FB-DF44AAEA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TM1637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6219-4644-19AE-1687-466254A59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use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device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hour</a:t>
            </a:r>
            <a:endParaRPr lang="pt-PT" dirty="0"/>
          </a:p>
          <a:p>
            <a:r>
              <a:rPr lang="en-US" dirty="0"/>
              <a:t>We use the colon so that they blink when the code is executing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0D2F5E-2493-506F-55E3-862C3D889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976" y="3635429"/>
            <a:ext cx="3776870" cy="260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6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FB093-CC1F-F226-B1F4-402282281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SH1106 I2C OLED display 128x64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1D80-84BE-BF3A-73FE-B166CCF0B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to display the </a:t>
            </a:r>
            <a:r>
              <a:rPr lang="pt-PT" dirty="0" err="1"/>
              <a:t>binary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 in </a:t>
            </a:r>
            <a:r>
              <a:rPr lang="pt-PT" dirty="0" err="1"/>
              <a:t>hours</a:t>
            </a:r>
            <a:r>
              <a:rPr lang="pt-PT" dirty="0"/>
              <a:t>, minutes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seconds</a:t>
            </a:r>
            <a:endParaRPr lang="pt-PT" dirty="0"/>
          </a:p>
          <a:p>
            <a:r>
              <a:rPr lang="pt-PT" dirty="0"/>
              <a:t>The * </a:t>
            </a:r>
            <a:r>
              <a:rPr lang="pt-PT" dirty="0" err="1"/>
              <a:t>refers</a:t>
            </a:r>
            <a:r>
              <a:rPr lang="pt-PT" dirty="0"/>
              <a:t> to the ‘1’ </a:t>
            </a:r>
            <a:r>
              <a:rPr lang="pt-PT" dirty="0" err="1"/>
              <a:t>and</a:t>
            </a:r>
            <a:r>
              <a:rPr lang="pt-PT" dirty="0"/>
              <a:t> the _ to the ‘0’</a:t>
            </a:r>
          </a:p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also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, </a:t>
            </a:r>
            <a:r>
              <a:rPr lang="en-US" dirty="0"/>
              <a:t>when the column will sound the alarm</a:t>
            </a:r>
            <a:endParaRPr lang="pt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8E49DF-3685-F716-6E6B-B3364E336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880" y="4020344"/>
            <a:ext cx="3419061" cy="26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08460-F811-45BE-8094-FD27661D0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Multifunction</a:t>
            </a:r>
            <a:r>
              <a:rPr lang="pt-PT" dirty="0"/>
              <a:t> </a:t>
            </a:r>
            <a:r>
              <a:rPr lang="pt-PT" dirty="0" err="1"/>
              <a:t>shield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BD3A1-A2AB-0A9C-B0B4-C72269950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use </a:t>
            </a:r>
            <a:r>
              <a:rPr lang="pt-PT" dirty="0" err="1"/>
              <a:t>this</a:t>
            </a:r>
            <a:r>
              <a:rPr lang="pt-PT" dirty="0"/>
              <a:t> to </a:t>
            </a:r>
            <a:r>
              <a:rPr lang="pt-PT" dirty="0" err="1"/>
              <a:t>sound</a:t>
            </a:r>
            <a:r>
              <a:rPr lang="pt-PT" dirty="0"/>
              <a:t> the </a:t>
            </a:r>
            <a:r>
              <a:rPr lang="pt-PT" dirty="0" err="1"/>
              <a:t>available</a:t>
            </a:r>
            <a:r>
              <a:rPr lang="pt-PT" dirty="0"/>
              <a:t> </a:t>
            </a:r>
            <a:r>
              <a:rPr lang="pt-PT" dirty="0" err="1"/>
              <a:t>alarm</a:t>
            </a:r>
            <a:r>
              <a:rPr lang="pt-PT" dirty="0"/>
              <a:t> in the </a:t>
            </a:r>
            <a:r>
              <a:rPr lang="pt-PT" dirty="0" err="1"/>
              <a:t>shiel</a:t>
            </a:r>
            <a:r>
              <a:rPr lang="pt-PT" dirty="0"/>
              <a:t> for 10 </a:t>
            </a:r>
            <a:r>
              <a:rPr lang="pt-PT" dirty="0" err="1"/>
              <a:t>seconds</a:t>
            </a:r>
            <a:r>
              <a:rPr lang="pt-PT" dirty="0"/>
              <a:t> </a:t>
            </a:r>
          </a:p>
          <a:p>
            <a:r>
              <a:rPr lang="pt-PT" dirty="0"/>
              <a:t>We also use this to change the alarm hour, the S3 button add 1 minute to the alarm hour, the S2 button add 1 hour and finally the S1 button reset the alarm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87674-9285-07C6-30EF-3B20B00A9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176" y="3847206"/>
            <a:ext cx="4386469" cy="269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72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98EC0-E6DD-563D-C9A4-5CC0AEDC9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</a:t>
            </a:r>
            <a:r>
              <a:rPr lang="es-ES" dirty="0" err="1"/>
              <a:t>Initialization</a:t>
            </a:r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B001121-46FA-6B57-A7B3-CE21B1A7D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lines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code</a:t>
            </a:r>
            <a:r>
              <a:rPr lang="es-ES" dirty="0"/>
              <a:t>, </a:t>
            </a:r>
            <a:r>
              <a:rPr lang="es-ES" dirty="0" err="1"/>
              <a:t>we</a:t>
            </a:r>
            <a:r>
              <a:rPr lang="es-ES" dirty="0"/>
              <a:t> are </a:t>
            </a:r>
            <a:r>
              <a:rPr lang="es-ES" dirty="0" err="1"/>
              <a:t>initialising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elements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are </a:t>
            </a:r>
            <a:r>
              <a:rPr lang="es-ES" dirty="0" err="1"/>
              <a:t>going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use </a:t>
            </a:r>
            <a:r>
              <a:rPr lang="es-ES" dirty="0" err="1"/>
              <a:t>later</a:t>
            </a:r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897CF0F-AB01-234A-5E9B-54E149789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918" y="2902585"/>
            <a:ext cx="4362985" cy="27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2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2CCC90-2A94-C2E6-1206-E591EAB7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Define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F432B1-A361-4B1C-BB92-34014FC9E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example</a:t>
            </a:r>
            <a:r>
              <a:rPr lang="es-ES" dirty="0"/>
              <a:t>,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important</a:t>
            </a:r>
            <a:r>
              <a:rPr lang="es-ES" dirty="0"/>
              <a:t> </a:t>
            </a:r>
            <a:r>
              <a:rPr lang="es-ES" dirty="0" err="1"/>
              <a:t>functions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define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display</a:t>
            </a:r>
            <a:r>
              <a:rPr lang="es-ES" dirty="0"/>
              <a:t> </a:t>
            </a:r>
            <a:r>
              <a:rPr lang="es-ES" dirty="0" err="1"/>
              <a:t>binary</a:t>
            </a:r>
            <a:r>
              <a:rPr lang="es-ES" dirty="0"/>
              <a:t> time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D053943-6020-BCF0-DD82-3C1833FDA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391" y="3429000"/>
            <a:ext cx="5400040" cy="270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69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9009AF-7F25-3670-575D-A58420B6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define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2443BD-AAB2-5931-7E99-EEC6E30C4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examples</a:t>
            </a:r>
            <a:r>
              <a:rPr lang="es-ES" dirty="0"/>
              <a:t> are: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E0CE56B-8161-04FD-EC30-B98A2E450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67" y="2192831"/>
            <a:ext cx="4073312" cy="35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71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158</TotalTime>
  <Words>425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CLOCK AND ALARM</vt:lpstr>
      <vt:lpstr>WHAT WE USED</vt:lpstr>
      <vt:lpstr>ESP 32</vt:lpstr>
      <vt:lpstr>TM1637</vt:lpstr>
      <vt:lpstr>SH1106 I2C OLED display 128x64 </vt:lpstr>
      <vt:lpstr>Multifunction shield</vt:lpstr>
      <vt:lpstr>Software: Initialization</vt:lpstr>
      <vt:lpstr>software: Define functions</vt:lpstr>
      <vt:lpstr>Software: define functions</vt:lpstr>
      <vt:lpstr>Software: MAIN LOOP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CLOCK AND ALARM</dc:title>
  <dc:creator>Helder Sanhudo</dc:creator>
  <cp:lastModifiedBy>Helder Sanhudo</cp:lastModifiedBy>
  <cp:revision>4</cp:revision>
  <dcterms:created xsi:type="dcterms:W3CDTF">2023-12-03T19:13:02Z</dcterms:created>
  <dcterms:modified xsi:type="dcterms:W3CDTF">2023-12-04T21:51:02Z</dcterms:modified>
</cp:coreProperties>
</file>

<file path=docProps/thumbnail.jpeg>
</file>